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86" r:id="rId3"/>
    <p:sldId id="258" r:id="rId4"/>
    <p:sldId id="265" r:id="rId5"/>
    <p:sldId id="273" r:id="rId6"/>
    <p:sldId id="259" r:id="rId7"/>
    <p:sldId id="274" r:id="rId8"/>
    <p:sldId id="288" r:id="rId9"/>
    <p:sldId id="294" r:id="rId10"/>
    <p:sldId id="295" r:id="rId11"/>
    <p:sldId id="296" r:id="rId12"/>
    <p:sldId id="297" r:id="rId13"/>
    <p:sldId id="290" r:id="rId14"/>
    <p:sldId id="291" r:id="rId15"/>
    <p:sldId id="292" r:id="rId16"/>
    <p:sldId id="293" r:id="rId17"/>
    <p:sldId id="303" r:id="rId18"/>
    <p:sldId id="302" r:id="rId19"/>
    <p:sldId id="300" r:id="rId20"/>
    <p:sldId id="301" r:id="rId21"/>
    <p:sldId id="298" r:id="rId22"/>
    <p:sldId id="283" r:id="rId23"/>
    <p:sldId id="299" r:id="rId24"/>
    <p:sldId id="28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 autoAdjust="0"/>
    <p:restoredTop sz="94660"/>
  </p:normalViewPr>
  <p:slideViewPr>
    <p:cSldViewPr snapToGrid="0">
      <p:cViewPr varScale="1">
        <p:scale>
          <a:sx n="88" d="100"/>
          <a:sy n="88" d="100"/>
        </p:scale>
        <p:origin x="-293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2748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6000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9083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9452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248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2181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4272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381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2955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580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6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9A70D97-5983-4052-BD71-2BBE70EC5704}" type="datetimeFigureOut">
              <a:rPr lang="en-IN" smtClean="0"/>
              <a:t>06-03-2020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F976907-8758-4F84-ADA1-0A7860D990B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34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edicine-details-through-web-scraping" TargetMode="External"/><Relationship Id="rId3" Type="http://schemas.openxmlformats.org/officeDocument/2006/relationships/hyperlink" Target="https://www.udemy.com/course/flutter-bootcamp-with-dart/learn/lecture/14481766#overview" TargetMode="External"/><Relationship Id="rId7" Type="http://schemas.openxmlformats.org/officeDocument/2006/relationships/hyperlink" Target="https://www.w3schools.com/js/js_json_parse.asp" TargetMode="External"/><Relationship Id="rId2" Type="http://schemas.openxmlformats.org/officeDocument/2006/relationships/hyperlink" Target="https://flutter.dev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firebase.google.com/docs/ml-kit/recognize-text" TargetMode="External"/><Relationship Id="rId5" Type="http://schemas.openxmlformats.org/officeDocument/2006/relationships/hyperlink" Target="https://api.flutter.dev/flutter/widgets/ListView-class.html" TargetMode="External"/><Relationship Id="rId4" Type="http://schemas.openxmlformats.org/officeDocument/2006/relationships/hyperlink" Target="https://www.tabletwis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96EB2B-1313-4769-9515-20D54896B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2383" y="1416846"/>
            <a:ext cx="10427234" cy="2439955"/>
          </a:xfrm>
        </p:spPr>
        <p:txBody>
          <a:bodyPr>
            <a:normAutofit fontScale="90000"/>
          </a:bodyPr>
          <a:lstStyle/>
          <a:p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Group Project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IT249</a:t>
            </a:r>
            <a:br>
              <a:rPr lang="en-I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b="1" dirty="0"/>
              <a:t/>
            </a:r>
            <a:br>
              <a:rPr lang="en-IN" b="1" dirty="0"/>
            </a:b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Y. 2019-20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48DF9C8-D8FE-4A18-A77F-91D58ED4E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"/>
            <a:ext cx="4068147" cy="823929"/>
          </a:xfrm>
          <a:prstGeom prst="rect">
            <a:avLst/>
          </a:prstGeom>
        </p:spPr>
      </p:pic>
      <p:sp>
        <p:nvSpPr>
          <p:cNvPr id="5" name="AutoShape 2">
            <a:extLst>
              <a:ext uri="{FF2B5EF4-FFF2-40B4-BE49-F238E27FC236}">
                <a16:creationId xmlns="" xmlns:a16="http://schemas.microsoft.com/office/drawing/2014/main" id="{F3668344-BC23-481D-B1AF-BC5A96BE9D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6" name="AutoShape 4">
            <a:extLst>
              <a:ext uri="{FF2B5EF4-FFF2-40B4-BE49-F238E27FC236}">
                <a16:creationId xmlns="" xmlns:a16="http://schemas.microsoft.com/office/drawing/2014/main" id="{657B0495-36CA-4457-BBB7-A53DCDC411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53523F9-50C5-452B-8604-05A564762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400" y="0"/>
            <a:ext cx="1371600" cy="11715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0370AE1B-C05B-42B7-9BFF-B69411631CCA}"/>
              </a:ext>
            </a:extLst>
          </p:cNvPr>
          <p:cNvSpPr txBox="1">
            <a:spLocks/>
          </p:cNvSpPr>
          <p:nvPr/>
        </p:nvSpPr>
        <p:spPr>
          <a:xfrm>
            <a:off x="883103" y="4329932"/>
            <a:ext cx="7156716" cy="194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 dirty="0"/>
              <a:t>Prepared By:</a:t>
            </a:r>
          </a:p>
          <a:p>
            <a:pPr lvl="1"/>
            <a:r>
              <a:rPr lang="en-IN" b="1" dirty="0"/>
              <a:t>18IT052:Aditya Lalwani</a:t>
            </a:r>
          </a:p>
          <a:p>
            <a:pPr lvl="1"/>
            <a:r>
              <a:rPr lang="en-IN" b="1" dirty="0"/>
              <a:t>18IT071:Krunal Panchal</a:t>
            </a:r>
          </a:p>
          <a:p>
            <a:endParaRPr lang="en-IN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="" xmlns:a16="http://schemas.microsoft.com/office/drawing/2014/main" id="{61D45EFE-3448-4CC8-A76E-21B61BCD3702}"/>
              </a:ext>
            </a:extLst>
          </p:cNvPr>
          <p:cNvSpPr txBox="1">
            <a:spLocks/>
          </p:cNvSpPr>
          <p:nvPr/>
        </p:nvSpPr>
        <p:spPr>
          <a:xfrm>
            <a:off x="6769801" y="4329933"/>
            <a:ext cx="5064665" cy="3796148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200" b="1" dirty="0"/>
              <a:t>Guided By:</a:t>
            </a:r>
          </a:p>
          <a:p>
            <a:pPr marL="274320" lvl="1" indent="0">
              <a:buNone/>
            </a:pPr>
            <a:r>
              <a:rPr lang="en-IN" sz="2000" b="1" dirty="0"/>
              <a:t>Amit Parmar Sir</a:t>
            </a:r>
          </a:p>
          <a:p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55656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ML kit – vision text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With ML Kit's text recognition APIs, you can recognize text </a:t>
            </a:r>
            <a:r>
              <a:rPr lang="en-US" sz="2400" dirty="0" smtClean="0"/>
              <a:t>in English language.</a:t>
            </a:r>
          </a:p>
          <a:p>
            <a:r>
              <a:rPr lang="en-US" sz="2400" dirty="0" smtClean="0"/>
              <a:t>In this project , ML kit has been used for recognizing text from the image of medicine .</a:t>
            </a:r>
          </a:p>
          <a:p>
            <a:r>
              <a:rPr lang="en-US" sz="2400" dirty="0" smtClean="0"/>
              <a:t>In ML kit, we have used custom based models for text recognition.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1049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Html/</a:t>
            </a:r>
            <a:r>
              <a:rPr lang="en-IN" dirty="0" err="1" smtClean="0"/>
              <a:t>json</a:t>
            </a:r>
            <a:r>
              <a:rPr lang="en-IN" dirty="0" smtClean="0"/>
              <a:t> parsing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common use of JSON is to exchange data to/from a web server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When receiving data from a </a:t>
            </a:r>
            <a:r>
              <a:rPr lang="en-US" sz="2400" dirty="0" smtClean="0"/>
              <a:t>web </a:t>
            </a:r>
            <a:r>
              <a:rPr lang="en-US" sz="2400" dirty="0"/>
              <a:t>server, the data is always </a:t>
            </a:r>
            <a:r>
              <a:rPr lang="en-US" sz="2400" dirty="0" smtClean="0"/>
              <a:t>in html format and  converting it to string.</a:t>
            </a:r>
          </a:p>
          <a:p>
            <a:r>
              <a:rPr lang="en-US" sz="2400" dirty="0"/>
              <a:t>Parse the data with </a:t>
            </a:r>
            <a:r>
              <a:rPr lang="en-US" sz="2400" dirty="0" err="1"/>
              <a:t>JSON.parse</a:t>
            </a:r>
            <a:r>
              <a:rPr lang="en-US" sz="2400" dirty="0"/>
              <a:t>(), and the data becomes a JavaScript object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Then data is stored in list&lt;map&lt;</a:t>
            </a:r>
            <a:r>
              <a:rPr lang="en-US" sz="2400" dirty="0" err="1" smtClean="0"/>
              <a:t>string,dynamic</a:t>
            </a:r>
            <a:r>
              <a:rPr lang="en-US" sz="2400" dirty="0" smtClean="0"/>
              <a:t>&gt;&gt; format.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9333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List viewing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ListView</a:t>
            </a:r>
            <a:r>
              <a:rPr lang="en-US" sz="2400" dirty="0"/>
              <a:t> is the most commonly used scrolling widget. It displays its children one after another in the scroll direction. In the cross axis, the children are required to fill the </a:t>
            </a:r>
            <a:r>
              <a:rPr lang="en-US" sz="2400" dirty="0" err="1" smtClean="0"/>
              <a:t>ListView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We have converted the json format into list of information .</a:t>
            </a:r>
          </a:p>
          <a:p>
            <a:r>
              <a:rPr lang="en-US" sz="2400" dirty="0" smtClean="0"/>
              <a:t>And then displaying the content of medicine 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44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SCREENSHOTS</a:t>
            </a:r>
            <a:endParaRPr lang="en-US" dirty="0"/>
          </a:p>
        </p:txBody>
      </p:sp>
      <p:pic>
        <p:nvPicPr>
          <p:cNvPr id="1026" name="Picture 2" descr="C:\Users\91816\Desktop\New folder (2)\Screenshot_20200305-17265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86983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3200400" y="3752491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ight Arrow 6"/>
          <p:cNvSpPr/>
          <p:nvPr/>
        </p:nvSpPr>
        <p:spPr>
          <a:xfrm>
            <a:off x="6518695" y="3752490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7" name="Picture 3" descr="C:\Users\91816\Desktop\New folder (2)\IMG_20200305_174030_81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90" y="1851961"/>
            <a:ext cx="2024332" cy="4166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102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C:\Users\91816\Desktop\New folder (2)\Screenshot_20200305-17265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86983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3270526" y="3697574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ight Arrow 7"/>
          <p:cNvSpPr/>
          <p:nvPr/>
        </p:nvSpPr>
        <p:spPr>
          <a:xfrm>
            <a:off x="6518695" y="3752490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120" y="1857393"/>
            <a:ext cx="1970901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1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265" y="1857394"/>
            <a:ext cx="2024332" cy="4161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37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35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270526" y="3697574"/>
            <a:ext cx="966158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1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004" y="1857393"/>
            <a:ext cx="1970902" cy="4051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37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AND FUTURE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 LIMITATIONS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This app can only process and display data in one language (</a:t>
            </a:r>
            <a:r>
              <a:rPr lang="en-US" dirty="0" err="1" smtClean="0"/>
              <a:t>english</a:t>
            </a:r>
            <a:r>
              <a:rPr lang="en-US" dirty="0" smtClean="0"/>
              <a:t>)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Image of medicine is required it cannot be clicked on runtime.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Camera cannot be accessed.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ALL the text are </a:t>
            </a:r>
            <a:r>
              <a:rPr lang="en-US" dirty="0" err="1" smtClean="0"/>
              <a:t>recognised</a:t>
            </a:r>
            <a:r>
              <a:rPr lang="en-US" dirty="0" smtClean="0"/>
              <a:t>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  <a:p>
            <a:r>
              <a:rPr lang="en-US" dirty="0"/>
              <a:t>FUTURE ENHANCEMENT 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Camera will be provided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User can click the image through app and can get info about it.</a:t>
            </a:r>
          </a:p>
          <a:p>
            <a:pPr lvl="1">
              <a:buFont typeface="Wingdings" pitchFamily="2" charset="2"/>
              <a:buChar char="Ø"/>
            </a:pPr>
            <a:r>
              <a:rPr lang="en-US" dirty="0" smtClean="0"/>
              <a:t>Only the name of medicine will be selected via ML .</a:t>
            </a:r>
            <a:endParaRPr lang="en-US" dirty="0"/>
          </a:p>
          <a:p>
            <a:pPr lvl="1"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Screenshot_20200305-181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62864"/>
            <a:ext cx="1970903" cy="40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7389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pic>
        <p:nvPicPr>
          <p:cNvPr id="4100" name="Picture 4" descr="E:\Screenshot_20200305-1819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0"/>
            <a:ext cx="1970903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89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9"/>
            <a:ext cx="1973565" cy="405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62864"/>
            <a:ext cx="1968240" cy="4045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8" y="1857389"/>
            <a:ext cx="1973566" cy="4056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92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5"/>
            <a:ext cx="1973567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7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5"/>
            <a:ext cx="1973566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8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1"/>
            <a:ext cx="1973567" cy="4056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970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9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7389"/>
            <a:ext cx="1970904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91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8D09C43-FDDE-4B0A-9ED3-064723603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697" y="2516097"/>
            <a:ext cx="10353762" cy="147423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Medicine </a:t>
            </a:r>
            <a:r>
              <a:rPr lang="en-IN" dirty="0"/>
              <a:t>Info. through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614641" y="426145"/>
            <a:ext cx="4754880" cy="39776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5400" dirty="0" smtClean="0"/>
          </a:p>
          <a:p>
            <a:pPr marL="0" indent="0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b="1" dirty="0" smtClean="0"/>
              <a:t>MEDIFO</a:t>
            </a:r>
            <a:endParaRPr lang="en-US" sz="5400" b="1" dirty="0"/>
          </a:p>
        </p:txBody>
      </p:sp>
      <p:pic>
        <p:nvPicPr>
          <p:cNvPr id="1027" name="Picture 3" descr="C:\Users\91816\Desktop\m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704" y="1457864"/>
            <a:ext cx="2012111" cy="153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5322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1915"/>
            <a:ext cx="1973567" cy="405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1917"/>
            <a:ext cx="1973565" cy="4056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57387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5" y="1851916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6233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Screenshot_20200305-1819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062" y="1862864"/>
            <a:ext cx="1970903" cy="405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247" y="1857390"/>
            <a:ext cx="1970903" cy="4051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279" y="1857389"/>
            <a:ext cx="1973565" cy="4056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1"/>
            <a:ext cx="1970903" cy="4051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692585" y="3697576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TEST CASES</a:t>
            </a:r>
            <a:endParaRPr lang="en-IN" dirty="0"/>
          </a:p>
        </p:txBody>
      </p:sp>
      <p:pic>
        <p:nvPicPr>
          <p:cNvPr id="4100" name="Picture 4" descr="E:\Screenshot_20200305-181908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4" y="1857390"/>
            <a:ext cx="1970903" cy="4051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8506770" y="3703045"/>
            <a:ext cx="966159" cy="3709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87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FB00A2A-3B4E-4401-BFB5-C4F4D42BA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4918A9F-C8FC-4FA4-9AED-19C1038C89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10006469" cy="3977640"/>
          </a:xfrm>
        </p:spPr>
        <p:txBody>
          <a:bodyPr>
            <a:normAutofit/>
          </a:bodyPr>
          <a:lstStyle/>
          <a:p>
            <a:pPr lvl="0" hangingPunct="0">
              <a:buFont typeface="Wingdings" pitchFamily="2" charset="2"/>
              <a:buChar char="Ø"/>
            </a:pPr>
            <a:r>
              <a:rPr lang="en-IN" dirty="0"/>
              <a:t>References</a:t>
            </a:r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flutter.dev</a:t>
            </a:r>
            <a:endParaRPr lang="en-IN" dirty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3"/>
              </a:rPr>
              <a:t>https://www.udemy.com/course/flutter-bootcamp-with-dart/learn/lecture/14481766#overview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4"/>
              </a:rPr>
              <a:t>https://www.tabletwise.com/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 smtClean="0">
                <a:hlinkClick r:id="rId5"/>
              </a:rPr>
              <a:t>https</a:t>
            </a:r>
            <a:r>
              <a:rPr lang="en-IN" dirty="0">
                <a:hlinkClick r:id="rId5"/>
              </a:rPr>
              <a:t>://</a:t>
            </a:r>
            <a:r>
              <a:rPr lang="en-IN" dirty="0" smtClean="0">
                <a:hlinkClick r:id="rId5"/>
              </a:rPr>
              <a:t>api.flutter.dev/flutter/widgets/ListView-class.html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6"/>
              </a:rPr>
              <a:t>https://</a:t>
            </a:r>
            <a:r>
              <a:rPr lang="en-IN" dirty="0" smtClean="0">
                <a:hlinkClick r:id="rId6"/>
              </a:rPr>
              <a:t>firebase.google.com/docs/ml-kit/recognize-text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7"/>
              </a:rPr>
              <a:t>https://</a:t>
            </a:r>
            <a:r>
              <a:rPr lang="en-IN" dirty="0" smtClean="0">
                <a:hlinkClick r:id="rId7"/>
              </a:rPr>
              <a:t>www.w3schools.com/js/js_json_parse.asp</a:t>
            </a:r>
            <a:endParaRPr lang="en-IN" dirty="0" smtClean="0"/>
          </a:p>
          <a:p>
            <a:pPr lvl="0" hangingPunct="0">
              <a:buFont typeface="Wingdings" pitchFamily="2" charset="2"/>
              <a:buChar char="Ø"/>
            </a:pPr>
            <a:r>
              <a:rPr lang="en-IN" dirty="0">
                <a:hlinkClick r:id="rId8"/>
              </a:rPr>
              <a:t>https://github.com/medicine-details-through-web-scraping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57924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557719E-4343-4F4F-8110-23AD31CAB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1415" y="316440"/>
            <a:ext cx="5830759" cy="62689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C38D45B-F5C8-4F29-89EF-5A3165B4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013" y="2297648"/>
            <a:ext cx="2208451" cy="1782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57EA31A-65D9-419B-829C-167B4540AC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9" y="2297648"/>
            <a:ext cx="3241243" cy="428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6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353" y="2554972"/>
            <a:ext cx="10058400" cy="1609344"/>
          </a:xfr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42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7E6521-C6E9-4EFE-AA37-12EDF75BD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-93338"/>
            <a:ext cx="10058400" cy="1609344"/>
          </a:xfrm>
        </p:spPr>
        <p:txBody>
          <a:bodyPr>
            <a:normAutofit/>
          </a:bodyPr>
          <a:lstStyle/>
          <a:p>
            <a:r>
              <a:rPr lang="en-IN" dirty="0" smtClean="0"/>
              <a:t>objective</a:t>
            </a:r>
            <a:endParaRPr lang="en-IN" dirty="0">
              <a:solidFill>
                <a:schemeClr val="accent3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053FAF-43A7-4AEB-8E8A-5D3B56042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250140"/>
            <a:ext cx="10058400" cy="4050792"/>
          </a:xfrm>
        </p:spPr>
        <p:txBody>
          <a:bodyPr/>
          <a:lstStyle/>
          <a:p>
            <a:endParaRPr lang="en-US" dirty="0" smtClean="0"/>
          </a:p>
          <a:p>
            <a:r>
              <a:rPr lang="en-US" sz="2400" dirty="0" smtClean="0"/>
              <a:t>Mobile application which  provide information about the medicine through image provided by user using ML Kit via firebase.</a:t>
            </a:r>
            <a:endParaRPr lang="en-IN" sz="2400" dirty="0"/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9A80D6BC-77FC-44C6-A51E-969DA54B7E72}"/>
              </a:ext>
            </a:extLst>
          </p:cNvPr>
          <p:cNvSpPr txBox="1">
            <a:spLocks/>
          </p:cNvSpPr>
          <p:nvPr/>
        </p:nvSpPr>
        <p:spPr>
          <a:xfrm>
            <a:off x="1078474" y="3321858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Motivation</a:t>
            </a:r>
            <a:br>
              <a:rPr lang="en-IN" dirty="0"/>
            </a:br>
            <a:endParaRPr lang="en-IN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453443AE-C02A-480B-B6A7-703C4FABB9CB}"/>
              </a:ext>
            </a:extLst>
          </p:cNvPr>
          <p:cNvSpPr txBox="1">
            <a:spLocks/>
          </p:cNvSpPr>
          <p:nvPr/>
        </p:nvSpPr>
        <p:spPr>
          <a:xfrm>
            <a:off x="1208264" y="4274935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 smtClean="0"/>
          </a:p>
          <a:p>
            <a:r>
              <a:rPr lang="en-IN" sz="2400" dirty="0" smtClean="0"/>
              <a:t>As many of us don’t know the exact details of the medicine by its name , its precautions ,side effects and many more . So after dealing and examine such difficulties we decided and it motivated us to build a software which can provide necessary information about the medicine provided by user</a:t>
            </a:r>
            <a:r>
              <a:rPr lang="en-IN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786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466F3D7-C702-4593-B127-C6FB75944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Abstract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05008DE-EE49-4597-A4FE-E0F2F4515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Online Android application .</a:t>
            </a:r>
          </a:p>
          <a:p>
            <a:r>
              <a:rPr lang="en-US" sz="2400" dirty="0" smtClean="0"/>
              <a:t>As </a:t>
            </a:r>
            <a:r>
              <a:rPr lang="en-US" sz="2400" dirty="0"/>
              <a:t>per prescription user can search medicine </a:t>
            </a:r>
            <a:r>
              <a:rPr lang="en-US" sz="2400" dirty="0" smtClean="0"/>
              <a:t>and </a:t>
            </a:r>
            <a:r>
              <a:rPr lang="en-US" sz="2400" dirty="0"/>
              <a:t>useful </a:t>
            </a:r>
            <a:r>
              <a:rPr lang="en-US" sz="2400" dirty="0" smtClean="0"/>
              <a:t>information</a:t>
            </a:r>
          </a:p>
          <a:p>
            <a:r>
              <a:rPr lang="en-US" sz="2400" dirty="0"/>
              <a:t>This application can provide information for </a:t>
            </a:r>
            <a:r>
              <a:rPr lang="en-US" sz="2400" dirty="0" smtClean="0"/>
              <a:t>all types </a:t>
            </a:r>
            <a:r>
              <a:rPr lang="en-US" sz="2400" dirty="0"/>
              <a:t>of </a:t>
            </a:r>
            <a:r>
              <a:rPr lang="en-US" sz="2400" dirty="0" smtClean="0"/>
              <a:t>medicine</a:t>
            </a:r>
          </a:p>
          <a:p>
            <a:r>
              <a:rPr lang="en-US" sz="2400" dirty="0" smtClean="0"/>
              <a:t>This application provides pre-information of side effects , allergy and much more about medicine.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69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F672C6-7269-4199-A462-6091B2A14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&amp;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C1AD8E5-4B8C-4499-B810-56F640385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b="1" dirty="0" smtClean="0"/>
              <a:t>Language : </a:t>
            </a:r>
            <a:r>
              <a:rPr lang="en-IN" sz="2400" dirty="0" smtClean="0"/>
              <a:t>dart language</a:t>
            </a:r>
            <a:r>
              <a:rPr lang="en-IN" sz="2400" b="1" dirty="0" smtClean="0"/>
              <a:t> .</a:t>
            </a:r>
          </a:p>
          <a:p>
            <a:r>
              <a:rPr lang="en-IN" sz="2400" b="1" dirty="0" smtClean="0"/>
              <a:t>Operation System: </a:t>
            </a:r>
            <a:r>
              <a:rPr lang="en-IN" sz="2400" dirty="0" smtClean="0"/>
              <a:t>Windows OS.</a:t>
            </a:r>
          </a:p>
          <a:p>
            <a:r>
              <a:rPr lang="en-IN" sz="2400" b="1" dirty="0" smtClean="0"/>
              <a:t>Kits: </a:t>
            </a:r>
            <a:r>
              <a:rPr lang="en-IN" sz="2400" dirty="0" smtClean="0"/>
              <a:t>ML kit for text </a:t>
            </a:r>
            <a:r>
              <a:rPr lang="en-IN" sz="2400" dirty="0" err="1" smtClean="0"/>
              <a:t>recognization</a:t>
            </a:r>
            <a:r>
              <a:rPr lang="en-IN" sz="2400" dirty="0" smtClean="0"/>
              <a:t> .</a:t>
            </a:r>
          </a:p>
          <a:p>
            <a:r>
              <a:rPr lang="en-IN" sz="2400" b="1" dirty="0" smtClean="0"/>
              <a:t>IDE : </a:t>
            </a:r>
            <a:r>
              <a:rPr lang="en-IN" sz="2400" dirty="0" smtClean="0"/>
              <a:t>Android Studio (Flutter).</a:t>
            </a:r>
          </a:p>
          <a:p>
            <a:r>
              <a:rPr lang="en-IN" sz="2400" b="1" dirty="0" smtClean="0"/>
              <a:t>Devices: </a:t>
            </a:r>
            <a:r>
              <a:rPr lang="en-IN" sz="2400" dirty="0" smtClean="0"/>
              <a:t>Android device with minimum API 4 or IOS device with minimum </a:t>
            </a:r>
            <a:r>
              <a:rPr lang="en-IN" sz="2400" dirty="0" err="1" smtClean="0"/>
              <a:t>ios</a:t>
            </a:r>
            <a:r>
              <a:rPr lang="en-IN" sz="2400" dirty="0" smtClean="0"/>
              <a:t> version of 9</a:t>
            </a:r>
          </a:p>
          <a:p>
            <a:r>
              <a:rPr lang="en-IN" sz="2400" b="1" dirty="0" smtClean="0"/>
              <a:t>Libraries: </a:t>
            </a:r>
            <a:r>
              <a:rPr lang="en-IN" sz="2400" dirty="0" smtClean="0"/>
              <a:t>Dart libraries.</a:t>
            </a:r>
            <a:endParaRPr lang="en-IN" sz="2400" b="1" dirty="0" smtClean="0"/>
          </a:p>
          <a:p>
            <a:pPr marL="0" indent="0">
              <a:buNone/>
            </a:pPr>
            <a:r>
              <a:rPr lang="en-IN" sz="2400" dirty="0" smtClean="0"/>
              <a:t> </a:t>
            </a:r>
            <a:endParaRPr lang="en-IN" sz="2400" b="1" dirty="0" smtClean="0"/>
          </a:p>
          <a:p>
            <a:endParaRPr lang="en-I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38837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107B917-ED54-40D7-8E68-8426A599E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375" y="474430"/>
            <a:ext cx="11176453" cy="1168269"/>
          </a:xfrm>
        </p:spPr>
        <p:txBody>
          <a:bodyPr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IN" dirty="0" smtClean="0"/>
              <a:t>DESIGN </a:t>
            </a:r>
            <a:r>
              <a:rPr lang="en-IN" dirty="0"/>
              <a:t>AND IMPLEMENTATION </a:t>
            </a:r>
            <a:endParaRPr lang="en-IN" b="1" dirty="0">
              <a:ln/>
              <a:solidFill>
                <a:schemeClr val="accent4"/>
              </a:solidFill>
              <a:latin typeface="Copperplate Gothic Bold" panose="020E0705020206020404" pitchFamily="34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66309" y="1888471"/>
            <a:ext cx="10058400" cy="4050792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The UI of the app is built using Flutter development kit which provide different widgets to built any android Application.</a:t>
            </a:r>
          </a:p>
          <a:p>
            <a:r>
              <a:rPr lang="en-US" sz="2400" dirty="0" smtClean="0"/>
              <a:t>At backend , ML kit has been used to recognize various text present on the medicine </a:t>
            </a:r>
          </a:p>
          <a:p>
            <a:r>
              <a:rPr lang="en-US" sz="2400" dirty="0" smtClean="0"/>
              <a:t>Web scrapping is used for fetching the data from URL .</a:t>
            </a:r>
          </a:p>
          <a:p>
            <a:r>
              <a:rPr lang="en-US" sz="2400" dirty="0" smtClean="0"/>
              <a:t>HTML and json parsing for dynamic content of the medicine .</a:t>
            </a:r>
          </a:p>
          <a:p>
            <a:r>
              <a:rPr lang="en-US" sz="2400" dirty="0" smtClean="0"/>
              <a:t>All these are integrated to build an application called MEDIFO.</a:t>
            </a:r>
          </a:p>
          <a:p>
            <a:pPr marL="0" indent="0">
              <a:buNone/>
            </a:pPr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548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5B5ECDE-542A-4513-A394-6CA68ED7C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15" y="-343439"/>
            <a:ext cx="10058400" cy="1609344"/>
          </a:xfrm>
        </p:spPr>
        <p:txBody>
          <a:bodyPr/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Flow chart</a:t>
            </a:r>
            <a:endParaRPr lang="en-IN" dirty="0"/>
          </a:p>
        </p:txBody>
      </p:sp>
      <p:sp>
        <p:nvSpPr>
          <p:cNvPr id="5" name="Rounded Rectangle 4"/>
          <p:cNvSpPr/>
          <p:nvPr/>
        </p:nvSpPr>
        <p:spPr>
          <a:xfrm>
            <a:off x="5143500" y="129397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START</a:t>
            </a:r>
            <a:endParaRPr lang="en-IN" dirty="0"/>
          </a:p>
        </p:txBody>
      </p:sp>
      <p:sp>
        <p:nvSpPr>
          <p:cNvPr id="6" name="Down Arrow 5"/>
          <p:cNvSpPr/>
          <p:nvPr/>
        </p:nvSpPr>
        <p:spPr>
          <a:xfrm>
            <a:off x="5984575" y="655609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ounded Rectangle 8"/>
          <p:cNvSpPr/>
          <p:nvPr/>
        </p:nvSpPr>
        <p:spPr>
          <a:xfrm>
            <a:off x="5143499" y="1086930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HOME PAGE</a:t>
            </a:r>
            <a:endParaRPr lang="en-IN" dirty="0"/>
          </a:p>
        </p:txBody>
      </p:sp>
      <p:sp>
        <p:nvSpPr>
          <p:cNvPr id="12" name="Rounded Rectangle 11"/>
          <p:cNvSpPr/>
          <p:nvPr/>
        </p:nvSpPr>
        <p:spPr>
          <a:xfrm>
            <a:off x="5178004" y="2040148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SELECT IMAGE</a:t>
            </a:r>
            <a:endParaRPr lang="en-IN" dirty="0"/>
          </a:p>
        </p:txBody>
      </p:sp>
      <p:sp>
        <p:nvSpPr>
          <p:cNvPr id="16" name="Down Arrow 15"/>
          <p:cNvSpPr/>
          <p:nvPr/>
        </p:nvSpPr>
        <p:spPr>
          <a:xfrm>
            <a:off x="5984575" y="2566360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Down Arrow 16"/>
          <p:cNvSpPr/>
          <p:nvPr/>
        </p:nvSpPr>
        <p:spPr>
          <a:xfrm>
            <a:off x="5978104" y="1608827"/>
            <a:ext cx="81952" cy="431321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Down Arrow 17"/>
          <p:cNvSpPr/>
          <p:nvPr/>
        </p:nvSpPr>
        <p:spPr>
          <a:xfrm>
            <a:off x="3418936" y="3793826"/>
            <a:ext cx="81952" cy="45899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Down Arrow 18"/>
          <p:cNvSpPr/>
          <p:nvPr/>
        </p:nvSpPr>
        <p:spPr>
          <a:xfrm>
            <a:off x="3418934" y="5016261"/>
            <a:ext cx="81954" cy="631167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Down Arrow 19"/>
          <p:cNvSpPr/>
          <p:nvPr/>
        </p:nvSpPr>
        <p:spPr>
          <a:xfrm>
            <a:off x="5953660" y="4917944"/>
            <a:ext cx="71891" cy="76891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Down Arrow 20"/>
          <p:cNvSpPr/>
          <p:nvPr/>
        </p:nvSpPr>
        <p:spPr>
          <a:xfrm>
            <a:off x="8544462" y="3793826"/>
            <a:ext cx="81952" cy="2156140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ounded Rectangle 23"/>
          <p:cNvSpPr/>
          <p:nvPr/>
        </p:nvSpPr>
        <p:spPr>
          <a:xfrm>
            <a:off x="2580016" y="5647428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DISPLAY CONTENT</a:t>
            </a:r>
            <a:endParaRPr lang="en-IN" dirty="0"/>
          </a:p>
        </p:txBody>
      </p:sp>
      <p:sp>
        <p:nvSpPr>
          <p:cNvPr id="25" name="Rounded Rectangle 24"/>
          <p:cNvSpPr/>
          <p:nvPr/>
        </p:nvSpPr>
        <p:spPr>
          <a:xfrm>
            <a:off x="2555575" y="4337649"/>
            <a:ext cx="1808671" cy="6786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TEXT RECOGNIZED</a:t>
            </a:r>
            <a:endParaRPr lang="en-IN" dirty="0"/>
          </a:p>
        </p:txBody>
      </p:sp>
      <p:sp>
        <p:nvSpPr>
          <p:cNvPr id="14" name="Diamond 13"/>
          <p:cNvSpPr/>
          <p:nvPr/>
        </p:nvSpPr>
        <p:spPr>
          <a:xfrm>
            <a:off x="4955875" y="3025717"/>
            <a:ext cx="2139351" cy="1375911"/>
          </a:xfrm>
          <a:prstGeom prst="diamond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DETECTING TEXT</a:t>
            </a:r>
            <a:endParaRPr lang="en-IN" dirty="0"/>
          </a:p>
        </p:txBody>
      </p:sp>
      <p:sp>
        <p:nvSpPr>
          <p:cNvPr id="27" name="Right Arrow 26"/>
          <p:cNvSpPr/>
          <p:nvPr/>
        </p:nvSpPr>
        <p:spPr>
          <a:xfrm>
            <a:off x="7095225" y="3677334"/>
            <a:ext cx="1531189" cy="8227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Left Arrow 27"/>
          <p:cNvSpPr/>
          <p:nvPr/>
        </p:nvSpPr>
        <p:spPr>
          <a:xfrm>
            <a:off x="3418936" y="3655768"/>
            <a:ext cx="1548441" cy="115808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ight Arrow 29"/>
          <p:cNvSpPr/>
          <p:nvPr/>
        </p:nvSpPr>
        <p:spPr>
          <a:xfrm>
            <a:off x="4264323" y="5910534"/>
            <a:ext cx="933810" cy="111593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ounded Rectangle 30"/>
          <p:cNvSpPr/>
          <p:nvPr/>
        </p:nvSpPr>
        <p:spPr>
          <a:xfrm>
            <a:off x="5225451" y="5686860"/>
            <a:ext cx="1682151" cy="52621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EXIT</a:t>
            </a:r>
            <a:endParaRPr lang="en-IN" dirty="0"/>
          </a:p>
        </p:txBody>
      </p:sp>
      <p:sp>
        <p:nvSpPr>
          <p:cNvPr id="32" name="Right Arrow 31"/>
          <p:cNvSpPr/>
          <p:nvPr/>
        </p:nvSpPr>
        <p:spPr>
          <a:xfrm>
            <a:off x="4377186" y="4798274"/>
            <a:ext cx="1641894" cy="119671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Left Arrow 28"/>
          <p:cNvSpPr/>
          <p:nvPr/>
        </p:nvSpPr>
        <p:spPr>
          <a:xfrm>
            <a:off x="6907602" y="5910533"/>
            <a:ext cx="1636860" cy="111593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Rounded Rectangle 32"/>
          <p:cNvSpPr/>
          <p:nvPr/>
        </p:nvSpPr>
        <p:spPr>
          <a:xfrm>
            <a:off x="4063043" y="3114136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yes</a:t>
            </a:r>
            <a:endParaRPr lang="en-IN" dirty="0"/>
          </a:p>
        </p:txBody>
      </p:sp>
      <p:sp>
        <p:nvSpPr>
          <p:cNvPr id="35" name="Rounded Rectangle 34"/>
          <p:cNvSpPr/>
          <p:nvPr/>
        </p:nvSpPr>
        <p:spPr>
          <a:xfrm>
            <a:off x="7359410" y="3154393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no</a:t>
            </a:r>
            <a:endParaRPr lang="en-IN" dirty="0"/>
          </a:p>
        </p:txBody>
      </p:sp>
      <p:sp>
        <p:nvSpPr>
          <p:cNvPr id="36" name="Rounded Rectangle 35"/>
          <p:cNvSpPr/>
          <p:nvPr/>
        </p:nvSpPr>
        <p:spPr>
          <a:xfrm>
            <a:off x="2463561" y="5155722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yes</a:t>
            </a:r>
            <a:endParaRPr lang="en-IN" dirty="0"/>
          </a:p>
        </p:txBody>
      </p:sp>
      <p:sp>
        <p:nvSpPr>
          <p:cNvPr id="37" name="Rounded Rectangle 36"/>
          <p:cNvSpPr/>
          <p:nvPr/>
        </p:nvSpPr>
        <p:spPr>
          <a:xfrm>
            <a:off x="4600755" y="4352027"/>
            <a:ext cx="733244" cy="37956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 no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75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Methodology:-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The project is divided into 4 modules</a:t>
            </a:r>
            <a:r>
              <a:rPr lang="en-US" sz="2400" dirty="0"/>
              <a:t>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UI UX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ML vision text kit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Html/</a:t>
            </a:r>
            <a:r>
              <a:rPr lang="en-US" sz="2200" dirty="0" err="1" smtClean="0"/>
              <a:t>json</a:t>
            </a:r>
            <a:r>
              <a:rPr lang="en-US" sz="2200" dirty="0" smtClean="0"/>
              <a:t> parsing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200" dirty="0" smtClean="0"/>
              <a:t>List view</a:t>
            </a:r>
          </a:p>
        </p:txBody>
      </p:sp>
    </p:spTree>
    <p:extLst>
      <p:ext uri="{BB962C8B-B14F-4D97-AF65-F5344CB8AC3E}">
        <p14:creationId xmlns:p14="http://schemas.microsoft.com/office/powerpoint/2010/main" val="334382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UI UX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400" dirty="0" smtClean="0"/>
              <a:t>Adobe </a:t>
            </a:r>
            <a:r>
              <a:rPr lang="en-IN" sz="2400" dirty="0" err="1" smtClean="0"/>
              <a:t>xd</a:t>
            </a:r>
            <a:r>
              <a:rPr lang="en-IN" sz="2400" dirty="0" smtClean="0"/>
              <a:t> for designing the layout of application</a:t>
            </a:r>
          </a:p>
          <a:p>
            <a:r>
              <a:rPr lang="en-IN" sz="2400" dirty="0" smtClean="0"/>
              <a:t>Implementing front end development using FLUTTER material app package using DART language.</a:t>
            </a:r>
          </a:p>
          <a:p>
            <a:r>
              <a:rPr lang="en-IN" sz="2400" dirty="0" smtClean="0"/>
              <a:t>Box model is used</a:t>
            </a:r>
          </a:p>
          <a:p>
            <a:r>
              <a:rPr lang="en-IN" sz="2400" dirty="0" smtClean="0"/>
              <a:t>A handful of widgets are implemented to achieve desired output.</a:t>
            </a:r>
          </a:p>
          <a:p>
            <a:pPr marL="0" indent="0">
              <a:buNone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5513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</TotalTime>
  <Words>543</Words>
  <Application>Microsoft Office PowerPoint</Application>
  <PresentationFormat>Custom</PresentationFormat>
  <Paragraphs>101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Wood Type</vt:lpstr>
      <vt:lpstr>Software Group Project IT249  A. Y. 2019-20</vt:lpstr>
      <vt:lpstr> Medicine Info. through Image</vt:lpstr>
      <vt:lpstr>objective</vt:lpstr>
      <vt:lpstr>Abstract </vt:lpstr>
      <vt:lpstr>Tools &amp; Technology</vt:lpstr>
      <vt:lpstr>DESIGN AND IMPLEMENTATION </vt:lpstr>
      <vt:lpstr> Flow chart</vt:lpstr>
      <vt:lpstr>Methodology:-</vt:lpstr>
      <vt:lpstr>UI UX</vt:lpstr>
      <vt:lpstr>ML kit – vision text</vt:lpstr>
      <vt:lpstr>Html/json parsing</vt:lpstr>
      <vt:lpstr>List viewing </vt:lpstr>
      <vt:lpstr>SCREENSHOTS</vt:lpstr>
      <vt:lpstr>PowerPoint Presentation</vt:lpstr>
      <vt:lpstr>PowerPoint Presentation</vt:lpstr>
      <vt:lpstr>LIMITATIONS AND FUTURE ENHANCEMENT</vt:lpstr>
      <vt:lpstr>TEST CASES</vt:lpstr>
      <vt:lpstr>TEST CASES</vt:lpstr>
      <vt:lpstr>TEST CASES</vt:lpstr>
      <vt:lpstr>TEST CASES</vt:lpstr>
      <vt:lpstr>TEST CASES</vt:lpstr>
      <vt:lpstr>References</vt:lpstr>
      <vt:lpstr>PowerPoint Presentation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CE244 Software Group Project  A. Y. 2019-20</dc:title>
  <dc:creator>Hardev Khandhar</dc:creator>
  <cp:lastModifiedBy>DELL</cp:lastModifiedBy>
  <cp:revision>80</cp:revision>
  <dcterms:created xsi:type="dcterms:W3CDTF">2019-09-01T05:10:08Z</dcterms:created>
  <dcterms:modified xsi:type="dcterms:W3CDTF">2020-03-06T06:31:34Z</dcterms:modified>
</cp:coreProperties>
</file>